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60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70C0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4B3FE"/>
    <a:srgbClr val="4B99EF"/>
    <a:srgbClr val="CC3300"/>
    <a:srgbClr val="7E93FE"/>
    <a:srgbClr val="6666FF"/>
    <a:srgbClr val="336699"/>
    <a:srgbClr val="909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BD948-D742-40DC-AD39-CB49DB2E19D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00E8762-0F99-484B-9D21-2E61A36D7CC0}">
      <dgm:prSet phldrT="[Текст]" custT="1"/>
      <dgm:spPr/>
      <dgm:t>
        <a:bodyPr/>
        <a:lstStyle/>
        <a:p>
          <a:r>
            <a:rPr lang="ru-RU" sz="2000" b="1" dirty="0"/>
            <a:t>Страховая компания</a:t>
          </a:r>
        </a:p>
        <a:p>
          <a:r>
            <a:rPr lang="ru-RU" sz="1400" b="1" dirty="0"/>
            <a:t> получение максимально выгодного контракта с порядочным клиентом.</a:t>
          </a:r>
        </a:p>
      </dgm:t>
    </dgm:pt>
    <dgm:pt modelId="{8102D62E-62A1-42F0-88D8-FFE653E2253C}" type="parTrans" cxnId="{5A8D78A1-24DA-4A0A-BBC2-B5D4659B3BD4}">
      <dgm:prSet/>
      <dgm:spPr/>
      <dgm:t>
        <a:bodyPr/>
        <a:lstStyle/>
        <a:p>
          <a:endParaRPr lang="ru-RU" sz="2000"/>
        </a:p>
      </dgm:t>
    </dgm:pt>
    <dgm:pt modelId="{C216136B-80FD-4F87-B268-85AD6FAF5CB3}" type="sibTrans" cxnId="{5A8D78A1-24DA-4A0A-BBC2-B5D4659B3BD4}">
      <dgm:prSet/>
      <dgm:spPr/>
      <dgm:t>
        <a:bodyPr/>
        <a:lstStyle/>
        <a:p>
          <a:endParaRPr lang="ru-RU" sz="2000"/>
        </a:p>
      </dgm:t>
    </dgm:pt>
    <dgm:pt modelId="{7F1689BA-1111-4E71-95F8-27BBE2113A34}">
      <dgm:prSet phldrT="[Текст]" custT="1"/>
      <dgm:spPr/>
      <dgm:t>
        <a:bodyPr/>
        <a:lstStyle/>
        <a:p>
          <a:r>
            <a:rPr lang="ru-RU" sz="2000" b="1" dirty="0"/>
            <a:t>Страховой брокер</a:t>
          </a:r>
        </a:p>
        <a:p>
          <a:r>
            <a:rPr lang="ru-RU" sz="1400" b="1" dirty="0"/>
            <a:t> создание максимально взаимовыгодных условий сотрудничества между страховыми компаниями и клиентами.</a:t>
          </a:r>
          <a:endParaRPr lang="ru-RU" sz="1400" dirty="0"/>
        </a:p>
      </dgm:t>
    </dgm:pt>
    <dgm:pt modelId="{5F5A7C67-82E4-43EC-AA65-7C283064C6E7}" type="parTrans" cxnId="{3076BC65-D94D-4599-BD6B-F33D400ACC68}">
      <dgm:prSet/>
      <dgm:spPr/>
      <dgm:t>
        <a:bodyPr/>
        <a:lstStyle/>
        <a:p>
          <a:endParaRPr lang="ru-RU" sz="2000"/>
        </a:p>
      </dgm:t>
    </dgm:pt>
    <dgm:pt modelId="{A36DCE18-B595-458B-AF57-CD3C74E245E3}" type="sibTrans" cxnId="{3076BC65-D94D-4599-BD6B-F33D400ACC68}">
      <dgm:prSet/>
      <dgm:spPr/>
      <dgm:t>
        <a:bodyPr/>
        <a:lstStyle/>
        <a:p>
          <a:endParaRPr lang="ru-RU" sz="2000"/>
        </a:p>
      </dgm:t>
    </dgm:pt>
    <dgm:pt modelId="{A6277BBB-9AE1-4A39-AEB8-19D62A90E349}">
      <dgm:prSet phldrT="[Текст]" custT="1"/>
      <dgm:spPr/>
      <dgm:t>
        <a:bodyPr/>
        <a:lstStyle/>
        <a:p>
          <a:r>
            <a:rPr lang="ru-RU" sz="2000" b="1" dirty="0"/>
            <a:t>Клиент</a:t>
          </a:r>
        </a:p>
        <a:p>
          <a:r>
            <a:rPr lang="ru-RU" sz="1400" b="1" dirty="0"/>
            <a:t> получение максимально выгодного продукта (услуги) за оптимальные средства.</a:t>
          </a:r>
        </a:p>
      </dgm:t>
    </dgm:pt>
    <dgm:pt modelId="{F927DB03-AE58-4ED2-ABCC-C7D8A5E6DCEB}" type="parTrans" cxnId="{C09EB60C-400E-45BD-8D48-0D832BB9868E}">
      <dgm:prSet/>
      <dgm:spPr/>
      <dgm:t>
        <a:bodyPr/>
        <a:lstStyle/>
        <a:p>
          <a:endParaRPr lang="ru-RU" sz="2000"/>
        </a:p>
      </dgm:t>
    </dgm:pt>
    <dgm:pt modelId="{6E1A85A7-B9C6-4772-99AE-792308217BBC}" type="sibTrans" cxnId="{C09EB60C-400E-45BD-8D48-0D832BB9868E}">
      <dgm:prSet/>
      <dgm:spPr/>
      <dgm:t>
        <a:bodyPr/>
        <a:lstStyle/>
        <a:p>
          <a:endParaRPr lang="ru-RU" sz="2000"/>
        </a:p>
      </dgm:t>
    </dgm:pt>
    <dgm:pt modelId="{5BFBFF6D-BC72-4AAA-84A9-043E5750627C}" type="pres">
      <dgm:prSet presAssocID="{25DBD948-D742-40DC-AD39-CB49DB2E19D9}" presName="compositeShape" presStyleCnt="0">
        <dgm:presLayoutVars>
          <dgm:chMax val="7"/>
          <dgm:dir/>
          <dgm:resizeHandles val="exact"/>
        </dgm:presLayoutVars>
      </dgm:prSet>
      <dgm:spPr/>
    </dgm:pt>
    <dgm:pt modelId="{01477415-688E-46F2-9836-CC5A31B7ADCF}" type="pres">
      <dgm:prSet presAssocID="{25DBD948-D742-40DC-AD39-CB49DB2E19D9}" presName="wedge1" presStyleLbl="node1" presStyleIdx="0" presStyleCnt="3"/>
      <dgm:spPr/>
    </dgm:pt>
    <dgm:pt modelId="{4A6F540F-28C0-47E9-8D6F-8989B66D8838}" type="pres">
      <dgm:prSet presAssocID="{25DBD948-D742-40DC-AD39-CB49DB2E19D9}" presName="dummy1a" presStyleCnt="0"/>
      <dgm:spPr/>
    </dgm:pt>
    <dgm:pt modelId="{F17B467B-3291-4C59-BC7D-F5A4F16F22FF}" type="pres">
      <dgm:prSet presAssocID="{25DBD948-D742-40DC-AD39-CB49DB2E19D9}" presName="dummy1b" presStyleCnt="0"/>
      <dgm:spPr/>
    </dgm:pt>
    <dgm:pt modelId="{86BBB28A-714A-476C-8C18-51F86FB09C85}" type="pres">
      <dgm:prSet presAssocID="{25DBD948-D742-40DC-AD39-CB49DB2E19D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9B15415-2F0B-4D4A-BB0F-7D06ECBED52B}" type="pres">
      <dgm:prSet presAssocID="{25DBD948-D742-40DC-AD39-CB49DB2E19D9}" presName="wedge2" presStyleLbl="node1" presStyleIdx="1" presStyleCnt="3"/>
      <dgm:spPr/>
    </dgm:pt>
    <dgm:pt modelId="{78865E17-B322-4451-96DA-73FEDC5EFE82}" type="pres">
      <dgm:prSet presAssocID="{25DBD948-D742-40DC-AD39-CB49DB2E19D9}" presName="dummy2a" presStyleCnt="0"/>
      <dgm:spPr/>
    </dgm:pt>
    <dgm:pt modelId="{61685E53-EB9D-4A0F-BB1C-9833D8C17086}" type="pres">
      <dgm:prSet presAssocID="{25DBD948-D742-40DC-AD39-CB49DB2E19D9}" presName="dummy2b" presStyleCnt="0"/>
      <dgm:spPr/>
    </dgm:pt>
    <dgm:pt modelId="{910CCCE6-D4E5-42B8-8769-B82AECC32746}" type="pres">
      <dgm:prSet presAssocID="{25DBD948-D742-40DC-AD39-CB49DB2E19D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BC55DB0-BD23-4A3B-911A-BDCD3E412F76}" type="pres">
      <dgm:prSet presAssocID="{25DBD948-D742-40DC-AD39-CB49DB2E19D9}" presName="wedge3" presStyleLbl="node1" presStyleIdx="2" presStyleCnt="3"/>
      <dgm:spPr/>
    </dgm:pt>
    <dgm:pt modelId="{2FEF42BB-4F6E-43A8-BC1F-F5804B4A8FCC}" type="pres">
      <dgm:prSet presAssocID="{25DBD948-D742-40DC-AD39-CB49DB2E19D9}" presName="dummy3a" presStyleCnt="0"/>
      <dgm:spPr/>
    </dgm:pt>
    <dgm:pt modelId="{DEF783BD-1D3B-4457-8A88-585DAAE28DD6}" type="pres">
      <dgm:prSet presAssocID="{25DBD948-D742-40DC-AD39-CB49DB2E19D9}" presName="dummy3b" presStyleCnt="0"/>
      <dgm:spPr/>
    </dgm:pt>
    <dgm:pt modelId="{47CF45AF-C797-4FE2-A0F7-6C1B722D32DF}" type="pres">
      <dgm:prSet presAssocID="{25DBD948-D742-40DC-AD39-CB49DB2E19D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7DFB284-8D7A-432B-AE23-64BE13C1F6D4}" type="pres">
      <dgm:prSet presAssocID="{C216136B-80FD-4F87-B268-85AD6FAF5CB3}" presName="arrowWedge1" presStyleLbl="fgSibTrans2D1" presStyleIdx="0" presStyleCnt="3"/>
      <dgm:spPr/>
    </dgm:pt>
    <dgm:pt modelId="{64B0BD2F-3161-4C1E-912C-F45080467B87}" type="pres">
      <dgm:prSet presAssocID="{A36DCE18-B595-458B-AF57-CD3C74E245E3}" presName="arrowWedge2" presStyleLbl="fgSibTrans2D1" presStyleIdx="1" presStyleCnt="3"/>
      <dgm:spPr/>
    </dgm:pt>
    <dgm:pt modelId="{598C3B12-031F-4EA6-8D31-9048B912F0D3}" type="pres">
      <dgm:prSet presAssocID="{6E1A85A7-B9C6-4772-99AE-792308217BBC}" presName="arrowWedge3" presStyleLbl="fgSibTrans2D1" presStyleIdx="2" presStyleCnt="3"/>
      <dgm:spPr/>
    </dgm:pt>
  </dgm:ptLst>
  <dgm:cxnLst>
    <dgm:cxn modelId="{0CEF5F42-EA20-4B0E-A816-416A49346C5C}" type="presOf" srcId="{E00E8762-0F99-484B-9D21-2E61A36D7CC0}" destId="{86BBB28A-714A-476C-8C18-51F86FB09C85}" srcOrd="1" destOrd="0" presId="urn:microsoft.com/office/officeart/2005/8/layout/cycle8"/>
    <dgm:cxn modelId="{54B349F5-E221-42B2-8F74-22E2D974E513}" type="presOf" srcId="{25DBD948-D742-40DC-AD39-CB49DB2E19D9}" destId="{5BFBFF6D-BC72-4AAA-84A9-043E5750627C}" srcOrd="0" destOrd="0" presId="urn:microsoft.com/office/officeart/2005/8/layout/cycle8"/>
    <dgm:cxn modelId="{70C59BAF-9600-4685-A864-503ABE18AB07}" type="presOf" srcId="{7F1689BA-1111-4E71-95F8-27BBE2113A34}" destId="{A9B15415-2F0B-4D4A-BB0F-7D06ECBED52B}" srcOrd="0" destOrd="0" presId="urn:microsoft.com/office/officeart/2005/8/layout/cycle8"/>
    <dgm:cxn modelId="{5A8D78A1-24DA-4A0A-BBC2-B5D4659B3BD4}" srcId="{25DBD948-D742-40DC-AD39-CB49DB2E19D9}" destId="{E00E8762-0F99-484B-9D21-2E61A36D7CC0}" srcOrd="0" destOrd="0" parTransId="{8102D62E-62A1-42F0-88D8-FFE653E2253C}" sibTransId="{C216136B-80FD-4F87-B268-85AD6FAF5CB3}"/>
    <dgm:cxn modelId="{3076BC65-D94D-4599-BD6B-F33D400ACC68}" srcId="{25DBD948-D742-40DC-AD39-CB49DB2E19D9}" destId="{7F1689BA-1111-4E71-95F8-27BBE2113A34}" srcOrd="1" destOrd="0" parTransId="{5F5A7C67-82E4-43EC-AA65-7C283064C6E7}" sibTransId="{A36DCE18-B595-458B-AF57-CD3C74E245E3}"/>
    <dgm:cxn modelId="{7C374D09-1263-4A18-B696-AA3F34ACCDDC}" type="presOf" srcId="{A6277BBB-9AE1-4A39-AEB8-19D62A90E349}" destId="{47CF45AF-C797-4FE2-A0F7-6C1B722D32DF}" srcOrd="1" destOrd="0" presId="urn:microsoft.com/office/officeart/2005/8/layout/cycle8"/>
    <dgm:cxn modelId="{C09EB60C-400E-45BD-8D48-0D832BB9868E}" srcId="{25DBD948-D742-40DC-AD39-CB49DB2E19D9}" destId="{A6277BBB-9AE1-4A39-AEB8-19D62A90E349}" srcOrd="2" destOrd="0" parTransId="{F927DB03-AE58-4ED2-ABCC-C7D8A5E6DCEB}" sibTransId="{6E1A85A7-B9C6-4772-99AE-792308217BBC}"/>
    <dgm:cxn modelId="{DFE6ABFE-4CBC-48AC-86BB-6C4DE422FD94}" type="presOf" srcId="{7F1689BA-1111-4E71-95F8-27BBE2113A34}" destId="{910CCCE6-D4E5-42B8-8769-B82AECC32746}" srcOrd="1" destOrd="0" presId="urn:microsoft.com/office/officeart/2005/8/layout/cycle8"/>
    <dgm:cxn modelId="{447FE970-2491-42D5-86F9-B14226851CDC}" type="presOf" srcId="{A6277BBB-9AE1-4A39-AEB8-19D62A90E349}" destId="{1BC55DB0-BD23-4A3B-911A-BDCD3E412F76}" srcOrd="0" destOrd="0" presId="urn:microsoft.com/office/officeart/2005/8/layout/cycle8"/>
    <dgm:cxn modelId="{89F7A80D-0152-4D20-8977-D4DCE6EC5228}" type="presOf" srcId="{E00E8762-0F99-484B-9D21-2E61A36D7CC0}" destId="{01477415-688E-46F2-9836-CC5A31B7ADCF}" srcOrd="0" destOrd="0" presId="urn:microsoft.com/office/officeart/2005/8/layout/cycle8"/>
    <dgm:cxn modelId="{60682129-24DB-4AAE-B96F-F7D174CC59CA}" type="presParOf" srcId="{5BFBFF6D-BC72-4AAA-84A9-043E5750627C}" destId="{01477415-688E-46F2-9836-CC5A31B7ADCF}" srcOrd="0" destOrd="0" presId="urn:microsoft.com/office/officeart/2005/8/layout/cycle8"/>
    <dgm:cxn modelId="{2D2429D7-847D-4E63-874A-A3A763E74F9F}" type="presParOf" srcId="{5BFBFF6D-BC72-4AAA-84A9-043E5750627C}" destId="{4A6F540F-28C0-47E9-8D6F-8989B66D8838}" srcOrd="1" destOrd="0" presId="urn:microsoft.com/office/officeart/2005/8/layout/cycle8"/>
    <dgm:cxn modelId="{18FFB46C-4D87-4194-A222-028945B421DF}" type="presParOf" srcId="{5BFBFF6D-BC72-4AAA-84A9-043E5750627C}" destId="{F17B467B-3291-4C59-BC7D-F5A4F16F22FF}" srcOrd="2" destOrd="0" presId="urn:microsoft.com/office/officeart/2005/8/layout/cycle8"/>
    <dgm:cxn modelId="{924E2B29-43D1-4880-8258-683CD699E5DA}" type="presParOf" srcId="{5BFBFF6D-BC72-4AAA-84A9-043E5750627C}" destId="{86BBB28A-714A-476C-8C18-51F86FB09C85}" srcOrd="3" destOrd="0" presId="urn:microsoft.com/office/officeart/2005/8/layout/cycle8"/>
    <dgm:cxn modelId="{CD0618B1-E799-4D01-8E6A-3A128068C349}" type="presParOf" srcId="{5BFBFF6D-BC72-4AAA-84A9-043E5750627C}" destId="{A9B15415-2F0B-4D4A-BB0F-7D06ECBED52B}" srcOrd="4" destOrd="0" presId="urn:microsoft.com/office/officeart/2005/8/layout/cycle8"/>
    <dgm:cxn modelId="{4F2B29E5-B304-46B3-8439-9E797F5010EA}" type="presParOf" srcId="{5BFBFF6D-BC72-4AAA-84A9-043E5750627C}" destId="{78865E17-B322-4451-96DA-73FEDC5EFE82}" srcOrd="5" destOrd="0" presId="urn:microsoft.com/office/officeart/2005/8/layout/cycle8"/>
    <dgm:cxn modelId="{D2295C89-03EC-448D-9CD8-64CF79251B01}" type="presParOf" srcId="{5BFBFF6D-BC72-4AAA-84A9-043E5750627C}" destId="{61685E53-EB9D-4A0F-BB1C-9833D8C17086}" srcOrd="6" destOrd="0" presId="urn:microsoft.com/office/officeart/2005/8/layout/cycle8"/>
    <dgm:cxn modelId="{76D74261-DDA2-4389-BC89-1C134359CA21}" type="presParOf" srcId="{5BFBFF6D-BC72-4AAA-84A9-043E5750627C}" destId="{910CCCE6-D4E5-42B8-8769-B82AECC32746}" srcOrd="7" destOrd="0" presId="urn:microsoft.com/office/officeart/2005/8/layout/cycle8"/>
    <dgm:cxn modelId="{FAD89C74-CF57-4EEF-8406-D5A36453251A}" type="presParOf" srcId="{5BFBFF6D-BC72-4AAA-84A9-043E5750627C}" destId="{1BC55DB0-BD23-4A3B-911A-BDCD3E412F76}" srcOrd="8" destOrd="0" presId="urn:microsoft.com/office/officeart/2005/8/layout/cycle8"/>
    <dgm:cxn modelId="{B6F02E61-6DDB-4035-97D3-D7695F92F888}" type="presParOf" srcId="{5BFBFF6D-BC72-4AAA-84A9-043E5750627C}" destId="{2FEF42BB-4F6E-43A8-BC1F-F5804B4A8FCC}" srcOrd="9" destOrd="0" presId="urn:microsoft.com/office/officeart/2005/8/layout/cycle8"/>
    <dgm:cxn modelId="{88106463-066A-42AB-A82E-B01B3A21DFE8}" type="presParOf" srcId="{5BFBFF6D-BC72-4AAA-84A9-043E5750627C}" destId="{DEF783BD-1D3B-4457-8A88-585DAAE28DD6}" srcOrd="10" destOrd="0" presId="urn:microsoft.com/office/officeart/2005/8/layout/cycle8"/>
    <dgm:cxn modelId="{E956345B-6DAB-4C52-B40F-AC42783C85DA}" type="presParOf" srcId="{5BFBFF6D-BC72-4AAA-84A9-043E5750627C}" destId="{47CF45AF-C797-4FE2-A0F7-6C1B722D32DF}" srcOrd="11" destOrd="0" presId="urn:microsoft.com/office/officeart/2005/8/layout/cycle8"/>
    <dgm:cxn modelId="{87AD1F36-9DC9-4A0D-A667-EB2AD7B8CE15}" type="presParOf" srcId="{5BFBFF6D-BC72-4AAA-84A9-043E5750627C}" destId="{97DFB284-8D7A-432B-AE23-64BE13C1F6D4}" srcOrd="12" destOrd="0" presId="urn:microsoft.com/office/officeart/2005/8/layout/cycle8"/>
    <dgm:cxn modelId="{6FE516E6-E965-435E-884F-5FC16F66050B}" type="presParOf" srcId="{5BFBFF6D-BC72-4AAA-84A9-043E5750627C}" destId="{64B0BD2F-3161-4C1E-912C-F45080467B87}" srcOrd="13" destOrd="0" presId="urn:microsoft.com/office/officeart/2005/8/layout/cycle8"/>
    <dgm:cxn modelId="{94E777C8-2EB6-4DD2-95A6-D8D516898BA3}" type="presParOf" srcId="{5BFBFF6D-BC72-4AAA-84A9-043E5750627C}" destId="{598C3B12-031F-4EA6-8D31-9048B912F0D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65599-267C-4C7D-829F-9DD2C0C8FD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29583-DD0C-4F26-9A5D-8C4332D4B57B}">
      <dgm:prSet phldrT="[Текст]"/>
      <dgm:spPr/>
      <dgm:t>
        <a:bodyPr/>
        <a:lstStyle/>
        <a:p>
          <a:r>
            <a:rPr lang="ru-RU" dirty="0"/>
            <a:t>Выбор страховой компании - партнера</a:t>
          </a:r>
        </a:p>
      </dgm:t>
    </dgm:pt>
    <dgm:pt modelId="{83A83348-5821-48FF-B04A-72B4A09080CC}" type="parTrans" cxnId="{47851FBB-34ED-4FFD-A240-04FB6A3EF1BC}">
      <dgm:prSet/>
      <dgm:spPr/>
      <dgm:t>
        <a:bodyPr/>
        <a:lstStyle/>
        <a:p>
          <a:endParaRPr lang="ru-RU"/>
        </a:p>
      </dgm:t>
    </dgm:pt>
    <dgm:pt modelId="{AB200355-BCAC-4423-B433-C08FC9287A72}" type="sibTrans" cxnId="{47851FBB-34ED-4FFD-A240-04FB6A3EF1BC}">
      <dgm:prSet/>
      <dgm:spPr/>
      <dgm:t>
        <a:bodyPr/>
        <a:lstStyle/>
        <a:p>
          <a:endParaRPr lang="ru-RU"/>
        </a:p>
      </dgm:t>
    </dgm:pt>
    <dgm:pt modelId="{2313E947-2637-4C43-8D7A-A077EA8FBC7D}">
      <dgm:prSet phldrT="[Текст]"/>
      <dgm:spPr/>
      <dgm:t>
        <a:bodyPr/>
        <a:lstStyle/>
        <a:p>
          <a:r>
            <a:rPr lang="ru-RU" dirty="0"/>
            <a:t>Программа страхования и заключения договора</a:t>
          </a:r>
        </a:p>
      </dgm:t>
    </dgm:pt>
    <dgm:pt modelId="{3F7D54C9-46EC-41E0-9A81-3EAC544782D5}" type="parTrans" cxnId="{4D7ED612-34FC-4285-BCE9-12DBE2D8CAE6}">
      <dgm:prSet/>
      <dgm:spPr/>
      <dgm:t>
        <a:bodyPr/>
        <a:lstStyle/>
        <a:p>
          <a:endParaRPr lang="ru-RU"/>
        </a:p>
      </dgm:t>
    </dgm:pt>
    <dgm:pt modelId="{E7DC0FF9-5E7B-4209-963A-CDBA1B5599CB}" type="sibTrans" cxnId="{4D7ED612-34FC-4285-BCE9-12DBE2D8CAE6}">
      <dgm:prSet/>
      <dgm:spPr/>
      <dgm:t>
        <a:bodyPr/>
        <a:lstStyle/>
        <a:p>
          <a:endParaRPr lang="ru-RU"/>
        </a:p>
      </dgm:t>
    </dgm:pt>
    <dgm:pt modelId="{ECC5C12E-69A0-494B-9527-BDF7B8557FCA}">
      <dgm:prSet phldrT="[Текст]"/>
      <dgm:spPr/>
      <dgm:t>
        <a:bodyPr/>
        <a:lstStyle/>
        <a:p>
          <a:r>
            <a:rPr lang="ru-RU" dirty="0"/>
            <a:t>Сопровождение договора – страховые случаи</a:t>
          </a:r>
        </a:p>
      </dgm:t>
    </dgm:pt>
    <dgm:pt modelId="{E4D8804A-0DFF-4907-B166-3A2D0BBB6041}" type="parTrans" cxnId="{445BAD4C-52AD-49C8-9C54-F714B18BBF6F}">
      <dgm:prSet/>
      <dgm:spPr/>
      <dgm:t>
        <a:bodyPr/>
        <a:lstStyle/>
        <a:p>
          <a:endParaRPr lang="ru-RU"/>
        </a:p>
      </dgm:t>
    </dgm:pt>
    <dgm:pt modelId="{33F3FF07-7700-49FF-BC70-CF42042AE3D3}" type="sibTrans" cxnId="{445BAD4C-52AD-49C8-9C54-F714B18BBF6F}">
      <dgm:prSet/>
      <dgm:spPr/>
      <dgm:t>
        <a:bodyPr/>
        <a:lstStyle/>
        <a:p>
          <a:endParaRPr lang="ru-RU"/>
        </a:p>
      </dgm:t>
    </dgm:pt>
    <dgm:pt modelId="{DB6E1E5E-2659-462F-B3C3-CF169C21B841}">
      <dgm:prSet phldrT="[Текст]"/>
      <dgm:spPr/>
      <dgm:t>
        <a:bodyPr/>
        <a:lstStyle/>
        <a:p>
          <a:r>
            <a:rPr lang="ru-RU" dirty="0"/>
            <a:t>Дополнительные услуги на рынке мед услуг и страхования</a:t>
          </a:r>
        </a:p>
      </dgm:t>
    </dgm:pt>
    <dgm:pt modelId="{25F7BA85-C9C9-4BF3-8D19-DF4F31EEACA1}" type="parTrans" cxnId="{12698712-92ED-4B5D-B6DA-4B65E631AD78}">
      <dgm:prSet/>
      <dgm:spPr/>
      <dgm:t>
        <a:bodyPr/>
        <a:lstStyle/>
        <a:p>
          <a:endParaRPr lang="ru-RU"/>
        </a:p>
      </dgm:t>
    </dgm:pt>
    <dgm:pt modelId="{EC6FE3AF-9ED3-45BB-8FAA-ED8BACA1B524}" type="sibTrans" cxnId="{12698712-92ED-4B5D-B6DA-4B65E631AD78}">
      <dgm:prSet/>
      <dgm:spPr/>
      <dgm:t>
        <a:bodyPr/>
        <a:lstStyle/>
        <a:p>
          <a:endParaRPr lang="ru-RU"/>
        </a:p>
      </dgm:t>
    </dgm:pt>
    <dgm:pt modelId="{90124C1A-C963-4D44-8F2C-4E8126830207}" type="pres">
      <dgm:prSet presAssocID="{B4A65599-267C-4C7D-829F-9DD2C0C8FD22}" presName="linear" presStyleCnt="0">
        <dgm:presLayoutVars>
          <dgm:dir/>
          <dgm:animLvl val="lvl"/>
          <dgm:resizeHandles val="exact"/>
        </dgm:presLayoutVars>
      </dgm:prSet>
      <dgm:spPr/>
    </dgm:pt>
    <dgm:pt modelId="{C1B7A493-3BBF-44A6-85A4-9807E7C0EB4C}" type="pres">
      <dgm:prSet presAssocID="{D3A29583-DD0C-4F26-9A5D-8C4332D4B57B}" presName="parentLin" presStyleCnt="0"/>
      <dgm:spPr/>
    </dgm:pt>
    <dgm:pt modelId="{2054CE7D-8934-460D-8D7E-D2302587D374}" type="pres">
      <dgm:prSet presAssocID="{D3A29583-DD0C-4F26-9A5D-8C4332D4B57B}" presName="parentLeftMargin" presStyleLbl="node1" presStyleIdx="0" presStyleCnt="4"/>
      <dgm:spPr/>
    </dgm:pt>
    <dgm:pt modelId="{E25B93B0-A5D3-4F8E-85CD-2EEF7D2C2151}" type="pres">
      <dgm:prSet presAssocID="{D3A29583-DD0C-4F26-9A5D-8C4332D4B57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6210266-B603-4F6A-B4E9-00513100473C}" type="pres">
      <dgm:prSet presAssocID="{D3A29583-DD0C-4F26-9A5D-8C4332D4B57B}" presName="negativeSpace" presStyleCnt="0"/>
      <dgm:spPr/>
    </dgm:pt>
    <dgm:pt modelId="{7747DB46-8EBF-409F-9E87-5CD54D4D23BD}" type="pres">
      <dgm:prSet presAssocID="{D3A29583-DD0C-4F26-9A5D-8C4332D4B57B}" presName="childText" presStyleLbl="conFgAcc1" presStyleIdx="0" presStyleCnt="4">
        <dgm:presLayoutVars>
          <dgm:bulletEnabled val="1"/>
        </dgm:presLayoutVars>
      </dgm:prSet>
      <dgm:spPr/>
    </dgm:pt>
    <dgm:pt modelId="{84D87961-E1AF-43EA-A9DA-F3EF9D778BD4}" type="pres">
      <dgm:prSet presAssocID="{AB200355-BCAC-4423-B433-C08FC9287A72}" presName="spaceBetweenRectangles" presStyleCnt="0"/>
      <dgm:spPr/>
    </dgm:pt>
    <dgm:pt modelId="{4D9AC545-4B40-45BC-B67A-452CD8550C32}" type="pres">
      <dgm:prSet presAssocID="{2313E947-2637-4C43-8D7A-A077EA8FBC7D}" presName="parentLin" presStyleCnt="0"/>
      <dgm:spPr/>
    </dgm:pt>
    <dgm:pt modelId="{554D379C-1D41-45E5-8CFE-98FA3FD1BEE6}" type="pres">
      <dgm:prSet presAssocID="{2313E947-2637-4C43-8D7A-A077EA8FBC7D}" presName="parentLeftMargin" presStyleLbl="node1" presStyleIdx="0" presStyleCnt="4"/>
      <dgm:spPr/>
    </dgm:pt>
    <dgm:pt modelId="{083B315B-72E1-4F29-891E-752574D4EA12}" type="pres">
      <dgm:prSet presAssocID="{2313E947-2637-4C43-8D7A-A077EA8FBC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11E959-71BC-4088-9868-73D06B40AC90}" type="pres">
      <dgm:prSet presAssocID="{2313E947-2637-4C43-8D7A-A077EA8FBC7D}" presName="negativeSpace" presStyleCnt="0"/>
      <dgm:spPr/>
    </dgm:pt>
    <dgm:pt modelId="{C9FFA94E-B54E-4CC2-86A3-9D3860B2E5C3}" type="pres">
      <dgm:prSet presAssocID="{2313E947-2637-4C43-8D7A-A077EA8FBC7D}" presName="childText" presStyleLbl="conFgAcc1" presStyleIdx="1" presStyleCnt="4">
        <dgm:presLayoutVars>
          <dgm:bulletEnabled val="1"/>
        </dgm:presLayoutVars>
      </dgm:prSet>
      <dgm:spPr/>
    </dgm:pt>
    <dgm:pt modelId="{5E3A1C11-73CE-4445-98D0-8AA8A3029543}" type="pres">
      <dgm:prSet presAssocID="{E7DC0FF9-5E7B-4209-963A-CDBA1B5599CB}" presName="spaceBetweenRectangles" presStyleCnt="0"/>
      <dgm:spPr/>
    </dgm:pt>
    <dgm:pt modelId="{F12B229D-5C22-4D40-96D2-0F350C3A7F83}" type="pres">
      <dgm:prSet presAssocID="{ECC5C12E-69A0-494B-9527-BDF7B8557FCA}" presName="parentLin" presStyleCnt="0"/>
      <dgm:spPr/>
    </dgm:pt>
    <dgm:pt modelId="{54F918CD-038E-4DB3-92DB-75A20FFA5D6A}" type="pres">
      <dgm:prSet presAssocID="{ECC5C12E-69A0-494B-9527-BDF7B8557FCA}" presName="parentLeftMargin" presStyleLbl="node1" presStyleIdx="1" presStyleCnt="4"/>
      <dgm:spPr/>
    </dgm:pt>
    <dgm:pt modelId="{4CA44E77-F21D-4D11-B5ED-8A87A735D5FC}" type="pres">
      <dgm:prSet presAssocID="{ECC5C12E-69A0-494B-9527-BDF7B8557F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609D062-1D31-4696-86E7-5DF8A53B0CCD}" type="pres">
      <dgm:prSet presAssocID="{ECC5C12E-69A0-494B-9527-BDF7B8557FCA}" presName="negativeSpace" presStyleCnt="0"/>
      <dgm:spPr/>
    </dgm:pt>
    <dgm:pt modelId="{FA1D4DD4-B962-4A59-9565-9CD691C35FB1}" type="pres">
      <dgm:prSet presAssocID="{ECC5C12E-69A0-494B-9527-BDF7B8557FCA}" presName="childText" presStyleLbl="conFgAcc1" presStyleIdx="2" presStyleCnt="4">
        <dgm:presLayoutVars>
          <dgm:bulletEnabled val="1"/>
        </dgm:presLayoutVars>
      </dgm:prSet>
      <dgm:spPr/>
    </dgm:pt>
    <dgm:pt modelId="{51DDD265-5481-41CC-AA08-A323BB448D47}" type="pres">
      <dgm:prSet presAssocID="{33F3FF07-7700-49FF-BC70-CF42042AE3D3}" presName="spaceBetweenRectangles" presStyleCnt="0"/>
      <dgm:spPr/>
    </dgm:pt>
    <dgm:pt modelId="{6C4CC08F-16D5-4DFC-802D-3F6A76DADC63}" type="pres">
      <dgm:prSet presAssocID="{DB6E1E5E-2659-462F-B3C3-CF169C21B841}" presName="parentLin" presStyleCnt="0"/>
      <dgm:spPr/>
    </dgm:pt>
    <dgm:pt modelId="{775504EE-68CD-490E-B150-FC5DF70896BD}" type="pres">
      <dgm:prSet presAssocID="{DB6E1E5E-2659-462F-B3C3-CF169C21B841}" presName="parentLeftMargin" presStyleLbl="node1" presStyleIdx="2" presStyleCnt="4"/>
      <dgm:spPr/>
    </dgm:pt>
    <dgm:pt modelId="{41D48419-F281-4DB0-837E-68F22A2B836E}" type="pres">
      <dgm:prSet presAssocID="{DB6E1E5E-2659-462F-B3C3-CF169C21B84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168C593-AD81-49BB-90F3-C41EE33EB9E7}" type="pres">
      <dgm:prSet presAssocID="{DB6E1E5E-2659-462F-B3C3-CF169C21B841}" presName="negativeSpace" presStyleCnt="0"/>
      <dgm:spPr/>
    </dgm:pt>
    <dgm:pt modelId="{FFEEA458-A5D2-4840-8170-626A112A8E7A}" type="pres">
      <dgm:prSet presAssocID="{DB6E1E5E-2659-462F-B3C3-CF169C21B84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7851FBB-34ED-4FFD-A240-04FB6A3EF1BC}" srcId="{B4A65599-267C-4C7D-829F-9DD2C0C8FD22}" destId="{D3A29583-DD0C-4F26-9A5D-8C4332D4B57B}" srcOrd="0" destOrd="0" parTransId="{83A83348-5821-48FF-B04A-72B4A09080CC}" sibTransId="{AB200355-BCAC-4423-B433-C08FC9287A72}"/>
    <dgm:cxn modelId="{B5C7AEB8-DC07-48BB-9D5A-A700ADFC3F4C}" type="presOf" srcId="{D3A29583-DD0C-4F26-9A5D-8C4332D4B57B}" destId="{E25B93B0-A5D3-4F8E-85CD-2EEF7D2C2151}" srcOrd="1" destOrd="0" presId="urn:microsoft.com/office/officeart/2005/8/layout/list1"/>
    <dgm:cxn modelId="{39FFE028-4CF1-46DD-8955-9BA17E6924EE}" type="presOf" srcId="{ECC5C12E-69A0-494B-9527-BDF7B8557FCA}" destId="{54F918CD-038E-4DB3-92DB-75A20FFA5D6A}" srcOrd="0" destOrd="0" presId="urn:microsoft.com/office/officeart/2005/8/layout/list1"/>
    <dgm:cxn modelId="{1E59674A-3F38-4402-8F34-ECF9C3E60D7D}" type="presOf" srcId="{ECC5C12E-69A0-494B-9527-BDF7B8557FCA}" destId="{4CA44E77-F21D-4D11-B5ED-8A87A735D5FC}" srcOrd="1" destOrd="0" presId="urn:microsoft.com/office/officeart/2005/8/layout/list1"/>
    <dgm:cxn modelId="{D73D82E2-C0A1-4705-A889-A41533657F54}" type="presOf" srcId="{DB6E1E5E-2659-462F-B3C3-CF169C21B841}" destId="{41D48419-F281-4DB0-837E-68F22A2B836E}" srcOrd="1" destOrd="0" presId="urn:microsoft.com/office/officeart/2005/8/layout/list1"/>
    <dgm:cxn modelId="{445BAD4C-52AD-49C8-9C54-F714B18BBF6F}" srcId="{B4A65599-267C-4C7D-829F-9DD2C0C8FD22}" destId="{ECC5C12E-69A0-494B-9527-BDF7B8557FCA}" srcOrd="2" destOrd="0" parTransId="{E4D8804A-0DFF-4907-B166-3A2D0BBB6041}" sibTransId="{33F3FF07-7700-49FF-BC70-CF42042AE3D3}"/>
    <dgm:cxn modelId="{4D7ED612-34FC-4285-BCE9-12DBE2D8CAE6}" srcId="{B4A65599-267C-4C7D-829F-9DD2C0C8FD22}" destId="{2313E947-2637-4C43-8D7A-A077EA8FBC7D}" srcOrd="1" destOrd="0" parTransId="{3F7D54C9-46EC-41E0-9A81-3EAC544782D5}" sibTransId="{E7DC0FF9-5E7B-4209-963A-CDBA1B5599CB}"/>
    <dgm:cxn modelId="{7844793B-5570-46FC-B9B0-248B3C3D7093}" type="presOf" srcId="{2313E947-2637-4C43-8D7A-A077EA8FBC7D}" destId="{083B315B-72E1-4F29-891E-752574D4EA12}" srcOrd="1" destOrd="0" presId="urn:microsoft.com/office/officeart/2005/8/layout/list1"/>
    <dgm:cxn modelId="{5D853EC5-7D9F-4363-97FA-70B941D6BCB7}" type="presOf" srcId="{DB6E1E5E-2659-462F-B3C3-CF169C21B841}" destId="{775504EE-68CD-490E-B150-FC5DF70896BD}" srcOrd="0" destOrd="0" presId="urn:microsoft.com/office/officeart/2005/8/layout/list1"/>
    <dgm:cxn modelId="{7B3B98AC-4845-40C8-9653-914F7135CCD0}" type="presOf" srcId="{2313E947-2637-4C43-8D7A-A077EA8FBC7D}" destId="{554D379C-1D41-45E5-8CFE-98FA3FD1BEE6}" srcOrd="0" destOrd="0" presId="urn:microsoft.com/office/officeart/2005/8/layout/list1"/>
    <dgm:cxn modelId="{12698712-92ED-4B5D-B6DA-4B65E631AD78}" srcId="{B4A65599-267C-4C7D-829F-9DD2C0C8FD22}" destId="{DB6E1E5E-2659-462F-B3C3-CF169C21B841}" srcOrd="3" destOrd="0" parTransId="{25F7BA85-C9C9-4BF3-8D19-DF4F31EEACA1}" sibTransId="{EC6FE3AF-9ED3-45BB-8FAA-ED8BACA1B524}"/>
    <dgm:cxn modelId="{7F4A4C67-4B7D-49DD-B2D5-AFB524D65F0F}" type="presOf" srcId="{D3A29583-DD0C-4F26-9A5D-8C4332D4B57B}" destId="{2054CE7D-8934-460D-8D7E-D2302587D374}" srcOrd="0" destOrd="0" presId="urn:microsoft.com/office/officeart/2005/8/layout/list1"/>
    <dgm:cxn modelId="{E6B94D27-083C-4F2A-BB5C-14ACED797A8B}" type="presOf" srcId="{B4A65599-267C-4C7D-829F-9DD2C0C8FD22}" destId="{90124C1A-C963-4D44-8F2C-4E8126830207}" srcOrd="0" destOrd="0" presId="urn:microsoft.com/office/officeart/2005/8/layout/list1"/>
    <dgm:cxn modelId="{4DC4A7C8-0476-4886-827F-FC362D6C32F8}" type="presParOf" srcId="{90124C1A-C963-4D44-8F2C-4E8126830207}" destId="{C1B7A493-3BBF-44A6-85A4-9807E7C0EB4C}" srcOrd="0" destOrd="0" presId="urn:microsoft.com/office/officeart/2005/8/layout/list1"/>
    <dgm:cxn modelId="{10BC3392-5FD7-410D-B584-B93684FC9FF4}" type="presParOf" srcId="{C1B7A493-3BBF-44A6-85A4-9807E7C0EB4C}" destId="{2054CE7D-8934-460D-8D7E-D2302587D374}" srcOrd="0" destOrd="0" presId="urn:microsoft.com/office/officeart/2005/8/layout/list1"/>
    <dgm:cxn modelId="{3E0550BE-0137-4FC7-8EC3-B01C85FF9298}" type="presParOf" srcId="{C1B7A493-3BBF-44A6-85A4-9807E7C0EB4C}" destId="{E25B93B0-A5D3-4F8E-85CD-2EEF7D2C2151}" srcOrd="1" destOrd="0" presId="urn:microsoft.com/office/officeart/2005/8/layout/list1"/>
    <dgm:cxn modelId="{3D7554FC-5A83-4810-B13E-B19F338CB870}" type="presParOf" srcId="{90124C1A-C963-4D44-8F2C-4E8126830207}" destId="{66210266-B603-4F6A-B4E9-00513100473C}" srcOrd="1" destOrd="0" presId="urn:microsoft.com/office/officeart/2005/8/layout/list1"/>
    <dgm:cxn modelId="{501CD2A7-8DBB-455B-A06A-CD3F3FEF22D4}" type="presParOf" srcId="{90124C1A-C963-4D44-8F2C-4E8126830207}" destId="{7747DB46-8EBF-409F-9E87-5CD54D4D23BD}" srcOrd="2" destOrd="0" presId="urn:microsoft.com/office/officeart/2005/8/layout/list1"/>
    <dgm:cxn modelId="{4DAD1EDF-4B50-4D9E-8EA1-92FDD295E8F2}" type="presParOf" srcId="{90124C1A-C963-4D44-8F2C-4E8126830207}" destId="{84D87961-E1AF-43EA-A9DA-F3EF9D778BD4}" srcOrd="3" destOrd="0" presId="urn:microsoft.com/office/officeart/2005/8/layout/list1"/>
    <dgm:cxn modelId="{37902C09-5323-432F-9BB5-903E72355267}" type="presParOf" srcId="{90124C1A-C963-4D44-8F2C-4E8126830207}" destId="{4D9AC545-4B40-45BC-B67A-452CD8550C32}" srcOrd="4" destOrd="0" presId="urn:microsoft.com/office/officeart/2005/8/layout/list1"/>
    <dgm:cxn modelId="{F8DF7AF7-BB33-4AAD-9E61-193C9E22B258}" type="presParOf" srcId="{4D9AC545-4B40-45BC-B67A-452CD8550C32}" destId="{554D379C-1D41-45E5-8CFE-98FA3FD1BEE6}" srcOrd="0" destOrd="0" presId="urn:microsoft.com/office/officeart/2005/8/layout/list1"/>
    <dgm:cxn modelId="{D7638E50-CC03-4DDC-A2BD-68E91810A05C}" type="presParOf" srcId="{4D9AC545-4B40-45BC-B67A-452CD8550C32}" destId="{083B315B-72E1-4F29-891E-752574D4EA12}" srcOrd="1" destOrd="0" presId="urn:microsoft.com/office/officeart/2005/8/layout/list1"/>
    <dgm:cxn modelId="{E8579A88-58D3-4CC8-A389-C2FFFC71A490}" type="presParOf" srcId="{90124C1A-C963-4D44-8F2C-4E8126830207}" destId="{6511E959-71BC-4088-9868-73D06B40AC90}" srcOrd="5" destOrd="0" presId="urn:microsoft.com/office/officeart/2005/8/layout/list1"/>
    <dgm:cxn modelId="{243057A1-28C4-43C8-BE69-72152F4319DD}" type="presParOf" srcId="{90124C1A-C963-4D44-8F2C-4E8126830207}" destId="{C9FFA94E-B54E-4CC2-86A3-9D3860B2E5C3}" srcOrd="6" destOrd="0" presId="urn:microsoft.com/office/officeart/2005/8/layout/list1"/>
    <dgm:cxn modelId="{DAE5F901-F073-4688-B26B-3EFE666FCD64}" type="presParOf" srcId="{90124C1A-C963-4D44-8F2C-4E8126830207}" destId="{5E3A1C11-73CE-4445-98D0-8AA8A3029543}" srcOrd="7" destOrd="0" presId="urn:microsoft.com/office/officeart/2005/8/layout/list1"/>
    <dgm:cxn modelId="{D2F9EF6D-F2D5-4909-B9A8-90F196EF7C01}" type="presParOf" srcId="{90124C1A-C963-4D44-8F2C-4E8126830207}" destId="{F12B229D-5C22-4D40-96D2-0F350C3A7F83}" srcOrd="8" destOrd="0" presId="urn:microsoft.com/office/officeart/2005/8/layout/list1"/>
    <dgm:cxn modelId="{8299B1C1-AFCC-4DC3-8129-1321041D69F5}" type="presParOf" srcId="{F12B229D-5C22-4D40-96D2-0F350C3A7F83}" destId="{54F918CD-038E-4DB3-92DB-75A20FFA5D6A}" srcOrd="0" destOrd="0" presId="urn:microsoft.com/office/officeart/2005/8/layout/list1"/>
    <dgm:cxn modelId="{C2A94CB3-9D86-4067-A0BB-09CFCF04E09A}" type="presParOf" srcId="{F12B229D-5C22-4D40-96D2-0F350C3A7F83}" destId="{4CA44E77-F21D-4D11-B5ED-8A87A735D5FC}" srcOrd="1" destOrd="0" presId="urn:microsoft.com/office/officeart/2005/8/layout/list1"/>
    <dgm:cxn modelId="{08120CA0-4ACE-49BF-BFB5-B23610A6C470}" type="presParOf" srcId="{90124C1A-C963-4D44-8F2C-4E8126830207}" destId="{D609D062-1D31-4696-86E7-5DF8A53B0CCD}" srcOrd="9" destOrd="0" presId="urn:microsoft.com/office/officeart/2005/8/layout/list1"/>
    <dgm:cxn modelId="{07B4DCA5-D996-4385-A5EC-868DB1005277}" type="presParOf" srcId="{90124C1A-C963-4D44-8F2C-4E8126830207}" destId="{FA1D4DD4-B962-4A59-9565-9CD691C35FB1}" srcOrd="10" destOrd="0" presId="urn:microsoft.com/office/officeart/2005/8/layout/list1"/>
    <dgm:cxn modelId="{F7E218EC-F998-4E3B-95BD-D4675CA9455B}" type="presParOf" srcId="{90124C1A-C963-4D44-8F2C-4E8126830207}" destId="{51DDD265-5481-41CC-AA08-A323BB448D47}" srcOrd="11" destOrd="0" presId="urn:microsoft.com/office/officeart/2005/8/layout/list1"/>
    <dgm:cxn modelId="{05DD4604-CF76-41F1-BBD3-B01CF535E569}" type="presParOf" srcId="{90124C1A-C963-4D44-8F2C-4E8126830207}" destId="{6C4CC08F-16D5-4DFC-802D-3F6A76DADC63}" srcOrd="12" destOrd="0" presId="urn:microsoft.com/office/officeart/2005/8/layout/list1"/>
    <dgm:cxn modelId="{B59ED221-0D62-406D-9D8E-C93B76690ECF}" type="presParOf" srcId="{6C4CC08F-16D5-4DFC-802D-3F6A76DADC63}" destId="{775504EE-68CD-490E-B150-FC5DF70896BD}" srcOrd="0" destOrd="0" presId="urn:microsoft.com/office/officeart/2005/8/layout/list1"/>
    <dgm:cxn modelId="{3EE2CB72-20C3-4260-BCE6-7460B3882A26}" type="presParOf" srcId="{6C4CC08F-16D5-4DFC-802D-3F6A76DADC63}" destId="{41D48419-F281-4DB0-837E-68F22A2B836E}" srcOrd="1" destOrd="0" presId="urn:microsoft.com/office/officeart/2005/8/layout/list1"/>
    <dgm:cxn modelId="{EC1E7A0E-436E-4316-A77F-84D5E8F43827}" type="presParOf" srcId="{90124C1A-C963-4D44-8F2C-4E8126830207}" destId="{5168C593-AD81-49BB-90F3-C41EE33EB9E7}" srcOrd="13" destOrd="0" presId="urn:microsoft.com/office/officeart/2005/8/layout/list1"/>
    <dgm:cxn modelId="{A50420FF-3A53-4F1D-B18F-17483CC6D5A2}" type="presParOf" srcId="{90124C1A-C963-4D44-8F2C-4E8126830207}" destId="{FFEEA458-A5D2-4840-8170-626A112A8E7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EF2875-6E5B-457A-B6F7-09EE7478CA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716618-F513-4AFB-94A9-6FD3DE240278}">
      <dgm:prSet phldrT="[Текст]"/>
      <dgm:spPr/>
      <dgm:t>
        <a:bodyPr/>
        <a:lstStyle/>
        <a:p>
          <a:r>
            <a:rPr lang="ru-RU" dirty="0"/>
            <a:t>Информация от страхового брокера о самом себе</a:t>
          </a:r>
        </a:p>
      </dgm:t>
    </dgm:pt>
    <dgm:pt modelId="{3549BC39-8BC6-48D0-9BE0-2F8C14D13644}" type="parTrans" cxnId="{F09B9FFF-C69E-4D3D-8747-81089A993F36}">
      <dgm:prSet/>
      <dgm:spPr/>
      <dgm:t>
        <a:bodyPr/>
        <a:lstStyle/>
        <a:p>
          <a:endParaRPr lang="ru-RU"/>
        </a:p>
      </dgm:t>
    </dgm:pt>
    <dgm:pt modelId="{270515A0-C9BA-4856-B97F-C05D98EDE90B}" type="sibTrans" cxnId="{F09B9FFF-C69E-4D3D-8747-81089A993F36}">
      <dgm:prSet/>
      <dgm:spPr/>
      <dgm:t>
        <a:bodyPr/>
        <a:lstStyle/>
        <a:p>
          <a:endParaRPr lang="ru-RU"/>
        </a:p>
      </dgm:t>
    </dgm:pt>
    <dgm:pt modelId="{A4D638F8-84CE-43C6-BD01-A62F628EB553}">
      <dgm:prSet phldrT="[Текст]"/>
      <dgm:spPr/>
      <dgm:t>
        <a:bodyPr/>
        <a:lstStyle/>
        <a:p>
          <a:r>
            <a:rPr lang="ru-RU" dirty="0"/>
            <a:t>Клиенты, опыт работы, успехи, неудачи </a:t>
          </a:r>
        </a:p>
      </dgm:t>
    </dgm:pt>
    <dgm:pt modelId="{F324E372-331D-4F25-A209-7DB19DF34FBF}" type="parTrans" cxnId="{E526577A-321B-4FBA-A737-3D5D1B7DEF15}">
      <dgm:prSet/>
      <dgm:spPr/>
      <dgm:t>
        <a:bodyPr/>
        <a:lstStyle/>
        <a:p>
          <a:endParaRPr lang="ru-RU"/>
        </a:p>
      </dgm:t>
    </dgm:pt>
    <dgm:pt modelId="{F0BD97DF-9933-4753-A2A3-6FC9B677E412}" type="sibTrans" cxnId="{E526577A-321B-4FBA-A737-3D5D1B7DEF15}">
      <dgm:prSet/>
      <dgm:spPr/>
      <dgm:t>
        <a:bodyPr/>
        <a:lstStyle/>
        <a:p>
          <a:endParaRPr lang="ru-RU"/>
        </a:p>
      </dgm:t>
    </dgm:pt>
    <dgm:pt modelId="{5D64759B-FF8F-458C-901F-6574E82D19C9}">
      <dgm:prSet phldrT="[Текст]"/>
      <dgm:spPr/>
      <dgm:t>
        <a:bodyPr/>
        <a:lstStyle/>
        <a:p>
          <a:r>
            <a:rPr lang="ru-RU" dirty="0"/>
            <a:t>Аналитика</a:t>
          </a:r>
        </a:p>
      </dgm:t>
    </dgm:pt>
    <dgm:pt modelId="{FCB81CDF-A1C3-49B4-BE0E-46964F453A8D}" type="parTrans" cxnId="{536A955B-B267-4566-BDBF-8B42191ED09B}">
      <dgm:prSet/>
      <dgm:spPr/>
      <dgm:t>
        <a:bodyPr/>
        <a:lstStyle/>
        <a:p>
          <a:endParaRPr lang="ru-RU"/>
        </a:p>
      </dgm:t>
    </dgm:pt>
    <dgm:pt modelId="{BB751B49-0CC0-401A-98A8-4DC75343B171}" type="sibTrans" cxnId="{536A955B-B267-4566-BDBF-8B42191ED09B}">
      <dgm:prSet/>
      <dgm:spPr/>
      <dgm:t>
        <a:bodyPr/>
        <a:lstStyle/>
        <a:p>
          <a:endParaRPr lang="ru-RU"/>
        </a:p>
      </dgm:t>
    </dgm:pt>
    <dgm:pt modelId="{C6D313F5-9A39-4E16-979C-CD82F9C0B98F}">
      <dgm:prSet phldrT="[Текст]"/>
      <dgm:spPr/>
      <dgm:t>
        <a:bodyPr/>
        <a:lstStyle/>
        <a:p>
          <a:r>
            <a:rPr lang="ru-RU" dirty="0"/>
            <a:t>Качество информации о страховом рынке</a:t>
          </a:r>
        </a:p>
      </dgm:t>
    </dgm:pt>
    <dgm:pt modelId="{10CD6E66-6724-4C16-AEE4-B275621D43F4}" type="parTrans" cxnId="{F30AF7C8-B897-4480-822E-0C9A05AFB2B7}">
      <dgm:prSet/>
      <dgm:spPr/>
      <dgm:t>
        <a:bodyPr/>
        <a:lstStyle/>
        <a:p>
          <a:endParaRPr lang="ru-RU"/>
        </a:p>
      </dgm:t>
    </dgm:pt>
    <dgm:pt modelId="{E1240735-7B38-4044-97AA-460A2F151DD0}" type="sibTrans" cxnId="{F30AF7C8-B897-4480-822E-0C9A05AFB2B7}">
      <dgm:prSet/>
      <dgm:spPr/>
      <dgm:t>
        <a:bodyPr/>
        <a:lstStyle/>
        <a:p>
          <a:endParaRPr lang="ru-RU"/>
        </a:p>
      </dgm:t>
    </dgm:pt>
    <dgm:pt modelId="{C7D6B208-69D4-49B6-A677-61C2E4E910EC}">
      <dgm:prSet phldrT="[Текст]"/>
      <dgm:spPr/>
      <dgm:t>
        <a:bodyPr/>
        <a:lstStyle/>
        <a:p>
          <a:r>
            <a:rPr lang="ru-RU" dirty="0"/>
            <a:t>Информация о брокере на рынке услуг</a:t>
          </a:r>
        </a:p>
      </dgm:t>
    </dgm:pt>
    <dgm:pt modelId="{884DD4E4-6F8C-4FCF-B7AE-EC55161C7306}" type="parTrans" cxnId="{F28F3E07-9E3E-4C67-A886-434F21CBEE0C}">
      <dgm:prSet/>
      <dgm:spPr/>
      <dgm:t>
        <a:bodyPr/>
        <a:lstStyle/>
        <a:p>
          <a:endParaRPr lang="ru-RU"/>
        </a:p>
      </dgm:t>
    </dgm:pt>
    <dgm:pt modelId="{9E06CA82-5A01-4F7F-A053-BB3111BE809E}" type="sibTrans" cxnId="{F28F3E07-9E3E-4C67-A886-434F21CBEE0C}">
      <dgm:prSet/>
      <dgm:spPr/>
      <dgm:t>
        <a:bodyPr/>
        <a:lstStyle/>
        <a:p>
          <a:endParaRPr lang="ru-RU"/>
        </a:p>
      </dgm:t>
    </dgm:pt>
    <dgm:pt modelId="{ADEB0A44-990C-4372-95E3-EF9101681B32}">
      <dgm:prSet phldrT="[Текст]"/>
      <dgm:spPr/>
      <dgm:t>
        <a:bodyPr/>
        <a:lstStyle/>
        <a:p>
          <a:r>
            <a:rPr lang="ru-RU"/>
            <a:t>Реальный опыт сотрудничества, «ушедшие» компании</a:t>
          </a:r>
          <a:endParaRPr lang="ru-RU" dirty="0"/>
        </a:p>
      </dgm:t>
    </dgm:pt>
    <dgm:pt modelId="{3C68AA42-E1EF-4800-B212-D4DC7F841890}" type="parTrans" cxnId="{FCA98BFF-74D4-4F19-A864-05AA39F230CD}">
      <dgm:prSet/>
      <dgm:spPr/>
      <dgm:t>
        <a:bodyPr/>
        <a:lstStyle/>
        <a:p>
          <a:endParaRPr lang="ru-RU"/>
        </a:p>
      </dgm:t>
    </dgm:pt>
    <dgm:pt modelId="{E1E9FD3F-ACC0-427A-80B2-DCECAE2F9E13}" type="sibTrans" cxnId="{FCA98BFF-74D4-4F19-A864-05AA39F230CD}">
      <dgm:prSet/>
      <dgm:spPr/>
      <dgm:t>
        <a:bodyPr/>
        <a:lstStyle/>
        <a:p>
          <a:endParaRPr lang="ru-RU"/>
        </a:p>
      </dgm:t>
    </dgm:pt>
    <dgm:pt modelId="{75AEA14D-439A-4E82-99C9-FA2812650D7E}" type="pres">
      <dgm:prSet presAssocID="{B6EF2875-6E5B-457A-B6F7-09EE7478CA71}" presName="linear" presStyleCnt="0">
        <dgm:presLayoutVars>
          <dgm:animLvl val="lvl"/>
          <dgm:resizeHandles val="exact"/>
        </dgm:presLayoutVars>
      </dgm:prSet>
      <dgm:spPr/>
    </dgm:pt>
    <dgm:pt modelId="{DCD73A49-24C9-49BA-9AC3-8BA41BA15F7F}" type="pres">
      <dgm:prSet presAssocID="{01716618-F513-4AFB-94A9-6FD3DE24027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CCAD74-E179-4772-A909-9D18C46B4513}" type="pres">
      <dgm:prSet presAssocID="{01716618-F513-4AFB-94A9-6FD3DE240278}" presName="childText" presStyleLbl="revTx" presStyleIdx="0" presStyleCnt="3">
        <dgm:presLayoutVars>
          <dgm:bulletEnabled val="1"/>
        </dgm:presLayoutVars>
      </dgm:prSet>
      <dgm:spPr/>
    </dgm:pt>
    <dgm:pt modelId="{DC9C565F-4563-4E1F-8BAB-B0A691ABE099}" type="pres">
      <dgm:prSet presAssocID="{5D64759B-FF8F-458C-901F-6574E82D19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B2184E-01AC-487D-9ACA-AB59BE79FCD3}" type="pres">
      <dgm:prSet presAssocID="{5D64759B-FF8F-458C-901F-6574E82D19C9}" presName="childText" presStyleLbl="revTx" presStyleIdx="1" presStyleCnt="3">
        <dgm:presLayoutVars>
          <dgm:bulletEnabled val="1"/>
        </dgm:presLayoutVars>
      </dgm:prSet>
      <dgm:spPr/>
    </dgm:pt>
    <dgm:pt modelId="{8FC567CB-7A83-4558-A7BD-4A397C056CEB}" type="pres">
      <dgm:prSet presAssocID="{C7D6B208-69D4-49B6-A677-61C2E4E910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7F6847E-1D03-4AF8-83F1-C8E6AA2DCEA8}" type="pres">
      <dgm:prSet presAssocID="{C7D6B208-69D4-49B6-A677-61C2E4E910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36A955B-B267-4566-BDBF-8B42191ED09B}" srcId="{B6EF2875-6E5B-457A-B6F7-09EE7478CA71}" destId="{5D64759B-FF8F-458C-901F-6574E82D19C9}" srcOrd="1" destOrd="0" parTransId="{FCB81CDF-A1C3-49B4-BE0E-46964F453A8D}" sibTransId="{BB751B49-0CC0-401A-98A8-4DC75343B171}"/>
    <dgm:cxn modelId="{8216A9BF-16BF-4340-BBFE-ECE0057C1127}" type="presOf" srcId="{A4D638F8-84CE-43C6-BD01-A62F628EB553}" destId="{BBCCAD74-E179-4772-A909-9D18C46B4513}" srcOrd="0" destOrd="0" presId="urn:microsoft.com/office/officeart/2005/8/layout/vList2"/>
    <dgm:cxn modelId="{B5D1D17B-5298-4B38-8FBD-477EA2D45B1A}" type="presOf" srcId="{C6D313F5-9A39-4E16-979C-CD82F9C0B98F}" destId="{EBB2184E-01AC-487D-9ACA-AB59BE79FCD3}" srcOrd="0" destOrd="0" presId="urn:microsoft.com/office/officeart/2005/8/layout/vList2"/>
    <dgm:cxn modelId="{FCA98BFF-74D4-4F19-A864-05AA39F230CD}" srcId="{C7D6B208-69D4-49B6-A677-61C2E4E910EC}" destId="{ADEB0A44-990C-4372-95E3-EF9101681B32}" srcOrd="0" destOrd="0" parTransId="{3C68AA42-E1EF-4800-B212-D4DC7F841890}" sibTransId="{E1E9FD3F-ACC0-427A-80B2-DCECAE2F9E13}"/>
    <dgm:cxn modelId="{4E94BAAF-56C5-4A67-B198-D4CCF3CC81FC}" type="presOf" srcId="{01716618-F513-4AFB-94A9-6FD3DE240278}" destId="{DCD73A49-24C9-49BA-9AC3-8BA41BA15F7F}" srcOrd="0" destOrd="0" presId="urn:microsoft.com/office/officeart/2005/8/layout/vList2"/>
    <dgm:cxn modelId="{008F9674-36A9-4A93-93FB-42FD5699ABD3}" type="presOf" srcId="{ADEB0A44-990C-4372-95E3-EF9101681B32}" destId="{A7F6847E-1D03-4AF8-83F1-C8E6AA2DCEA8}" srcOrd="0" destOrd="0" presId="urn:microsoft.com/office/officeart/2005/8/layout/vList2"/>
    <dgm:cxn modelId="{66B9B13E-FC8D-49A2-8011-374C690B01C6}" type="presOf" srcId="{B6EF2875-6E5B-457A-B6F7-09EE7478CA71}" destId="{75AEA14D-439A-4E82-99C9-FA2812650D7E}" srcOrd="0" destOrd="0" presId="urn:microsoft.com/office/officeart/2005/8/layout/vList2"/>
    <dgm:cxn modelId="{F30AF7C8-B897-4480-822E-0C9A05AFB2B7}" srcId="{5D64759B-FF8F-458C-901F-6574E82D19C9}" destId="{C6D313F5-9A39-4E16-979C-CD82F9C0B98F}" srcOrd="0" destOrd="0" parTransId="{10CD6E66-6724-4C16-AEE4-B275621D43F4}" sibTransId="{E1240735-7B38-4044-97AA-460A2F151DD0}"/>
    <dgm:cxn modelId="{F09B9FFF-C69E-4D3D-8747-81089A993F36}" srcId="{B6EF2875-6E5B-457A-B6F7-09EE7478CA71}" destId="{01716618-F513-4AFB-94A9-6FD3DE240278}" srcOrd="0" destOrd="0" parTransId="{3549BC39-8BC6-48D0-9BE0-2F8C14D13644}" sibTransId="{270515A0-C9BA-4856-B97F-C05D98EDE90B}"/>
    <dgm:cxn modelId="{F28F3E07-9E3E-4C67-A886-434F21CBEE0C}" srcId="{B6EF2875-6E5B-457A-B6F7-09EE7478CA71}" destId="{C7D6B208-69D4-49B6-A677-61C2E4E910EC}" srcOrd="2" destOrd="0" parTransId="{884DD4E4-6F8C-4FCF-B7AE-EC55161C7306}" sibTransId="{9E06CA82-5A01-4F7F-A053-BB3111BE809E}"/>
    <dgm:cxn modelId="{EEE24ADB-5793-4ACA-AFDF-E1AA2CAE6F26}" type="presOf" srcId="{C7D6B208-69D4-49B6-A677-61C2E4E910EC}" destId="{8FC567CB-7A83-4558-A7BD-4A397C056CEB}" srcOrd="0" destOrd="0" presId="urn:microsoft.com/office/officeart/2005/8/layout/vList2"/>
    <dgm:cxn modelId="{0726218F-D20F-449D-B7F1-C8E40ABCE980}" type="presOf" srcId="{5D64759B-FF8F-458C-901F-6574E82D19C9}" destId="{DC9C565F-4563-4E1F-8BAB-B0A691ABE099}" srcOrd="0" destOrd="0" presId="urn:microsoft.com/office/officeart/2005/8/layout/vList2"/>
    <dgm:cxn modelId="{E526577A-321B-4FBA-A737-3D5D1B7DEF15}" srcId="{01716618-F513-4AFB-94A9-6FD3DE240278}" destId="{A4D638F8-84CE-43C6-BD01-A62F628EB553}" srcOrd="0" destOrd="0" parTransId="{F324E372-331D-4F25-A209-7DB19DF34FBF}" sibTransId="{F0BD97DF-9933-4753-A2A3-6FC9B677E412}"/>
    <dgm:cxn modelId="{C523126A-4AED-415C-A0D4-53689080D48C}" type="presParOf" srcId="{75AEA14D-439A-4E82-99C9-FA2812650D7E}" destId="{DCD73A49-24C9-49BA-9AC3-8BA41BA15F7F}" srcOrd="0" destOrd="0" presId="urn:microsoft.com/office/officeart/2005/8/layout/vList2"/>
    <dgm:cxn modelId="{3EBB3BB2-C49C-4BFF-8F1B-15B637A136B0}" type="presParOf" srcId="{75AEA14D-439A-4E82-99C9-FA2812650D7E}" destId="{BBCCAD74-E179-4772-A909-9D18C46B4513}" srcOrd="1" destOrd="0" presId="urn:microsoft.com/office/officeart/2005/8/layout/vList2"/>
    <dgm:cxn modelId="{4F7080DB-7ED4-42A1-A42A-2321EF56BBA4}" type="presParOf" srcId="{75AEA14D-439A-4E82-99C9-FA2812650D7E}" destId="{DC9C565F-4563-4E1F-8BAB-B0A691ABE099}" srcOrd="2" destOrd="0" presId="urn:microsoft.com/office/officeart/2005/8/layout/vList2"/>
    <dgm:cxn modelId="{E4E0C9C7-FD8B-48AC-8D63-2B743F810E56}" type="presParOf" srcId="{75AEA14D-439A-4E82-99C9-FA2812650D7E}" destId="{EBB2184E-01AC-487D-9ACA-AB59BE79FCD3}" srcOrd="3" destOrd="0" presId="urn:microsoft.com/office/officeart/2005/8/layout/vList2"/>
    <dgm:cxn modelId="{8515DD0C-3339-454D-B52B-28EE430F5227}" type="presParOf" srcId="{75AEA14D-439A-4E82-99C9-FA2812650D7E}" destId="{8FC567CB-7A83-4558-A7BD-4A397C056CEB}" srcOrd="4" destOrd="0" presId="urn:microsoft.com/office/officeart/2005/8/layout/vList2"/>
    <dgm:cxn modelId="{2A498014-DB0A-40A9-BDE6-94BADDC23785}" type="presParOf" srcId="{75AEA14D-439A-4E82-99C9-FA2812650D7E}" destId="{A7F6847E-1D03-4AF8-83F1-C8E6AA2DCEA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77415-688E-46F2-9836-CC5A31B7ADCF}">
      <dsp:nvSpPr>
        <dsp:cNvPr id="0" name=""/>
        <dsp:cNvSpPr/>
      </dsp:nvSpPr>
      <dsp:spPr>
        <a:xfrm>
          <a:off x="2852280" y="395706"/>
          <a:ext cx="5113750" cy="511375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Страховая компания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 получение максимально выгодного контракта с порядочным клиентом.</a:t>
          </a:r>
        </a:p>
      </dsp:txBody>
      <dsp:txXfrm>
        <a:off x="5547348" y="1479334"/>
        <a:ext cx="1826339" cy="1521949"/>
      </dsp:txXfrm>
    </dsp:sp>
    <dsp:sp modelId="{A9B15415-2F0B-4D4A-BB0F-7D06ECBED52B}">
      <dsp:nvSpPr>
        <dsp:cNvPr id="0" name=""/>
        <dsp:cNvSpPr/>
      </dsp:nvSpPr>
      <dsp:spPr>
        <a:xfrm>
          <a:off x="2746961" y="578340"/>
          <a:ext cx="5113750" cy="511375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Страховой брокер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 создание максимально взаимовыгодных условий сотрудничества между страховыми компаниями и клиентами.</a:t>
          </a:r>
          <a:endParaRPr lang="ru-RU" sz="1400" kern="1200" dirty="0"/>
        </a:p>
      </dsp:txBody>
      <dsp:txXfrm>
        <a:off x="3964520" y="3896190"/>
        <a:ext cx="2739509" cy="1339315"/>
      </dsp:txXfrm>
    </dsp:sp>
    <dsp:sp modelId="{1BC55DB0-BD23-4A3B-911A-BDCD3E412F76}">
      <dsp:nvSpPr>
        <dsp:cNvPr id="0" name=""/>
        <dsp:cNvSpPr/>
      </dsp:nvSpPr>
      <dsp:spPr>
        <a:xfrm>
          <a:off x="2641642" y="395706"/>
          <a:ext cx="5113750" cy="511375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Клиент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 получение максимально выгодного продукта (услуги) за оптимальные средства.</a:t>
          </a:r>
        </a:p>
      </dsp:txBody>
      <dsp:txXfrm>
        <a:off x="3233985" y="1479334"/>
        <a:ext cx="1826339" cy="1521949"/>
      </dsp:txXfrm>
    </dsp:sp>
    <dsp:sp modelId="{97DFB284-8D7A-432B-AE23-64BE13C1F6D4}">
      <dsp:nvSpPr>
        <dsp:cNvPr id="0" name=""/>
        <dsp:cNvSpPr/>
      </dsp:nvSpPr>
      <dsp:spPr>
        <a:xfrm>
          <a:off x="2536136" y="79141"/>
          <a:ext cx="5746881" cy="574688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0BD2F-3161-4C1E-912C-F45080467B87}">
      <dsp:nvSpPr>
        <dsp:cNvPr id="0" name=""/>
        <dsp:cNvSpPr/>
      </dsp:nvSpPr>
      <dsp:spPr>
        <a:xfrm>
          <a:off x="2430395" y="261451"/>
          <a:ext cx="5746881" cy="574688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C3B12-031F-4EA6-8D31-9048B912F0D3}">
      <dsp:nvSpPr>
        <dsp:cNvPr id="0" name=""/>
        <dsp:cNvSpPr/>
      </dsp:nvSpPr>
      <dsp:spPr>
        <a:xfrm>
          <a:off x="2324654" y="79141"/>
          <a:ext cx="5746881" cy="574688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7DB46-8EBF-409F-9E87-5CD54D4D23BD}">
      <dsp:nvSpPr>
        <dsp:cNvPr id="0" name=""/>
        <dsp:cNvSpPr/>
      </dsp:nvSpPr>
      <dsp:spPr>
        <a:xfrm>
          <a:off x="0" y="537878"/>
          <a:ext cx="7275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B93B0-A5D3-4F8E-85CD-2EEF7D2C2151}">
      <dsp:nvSpPr>
        <dsp:cNvPr id="0" name=""/>
        <dsp:cNvSpPr/>
      </dsp:nvSpPr>
      <dsp:spPr>
        <a:xfrm>
          <a:off x="363772" y="168878"/>
          <a:ext cx="509281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96" tIns="0" rIns="1924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Выбор страховой компании - партнера</a:t>
          </a:r>
        </a:p>
      </dsp:txBody>
      <dsp:txXfrm>
        <a:off x="399798" y="204904"/>
        <a:ext cx="5020758" cy="665948"/>
      </dsp:txXfrm>
    </dsp:sp>
    <dsp:sp modelId="{C9FFA94E-B54E-4CC2-86A3-9D3860B2E5C3}">
      <dsp:nvSpPr>
        <dsp:cNvPr id="0" name=""/>
        <dsp:cNvSpPr/>
      </dsp:nvSpPr>
      <dsp:spPr>
        <a:xfrm>
          <a:off x="0" y="1671878"/>
          <a:ext cx="7275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B315B-72E1-4F29-891E-752574D4EA12}">
      <dsp:nvSpPr>
        <dsp:cNvPr id="0" name=""/>
        <dsp:cNvSpPr/>
      </dsp:nvSpPr>
      <dsp:spPr>
        <a:xfrm>
          <a:off x="363772" y="1302878"/>
          <a:ext cx="509281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96" tIns="0" rIns="1924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Программа страхования и заключения договора</a:t>
          </a:r>
        </a:p>
      </dsp:txBody>
      <dsp:txXfrm>
        <a:off x="399798" y="1338904"/>
        <a:ext cx="5020758" cy="665948"/>
      </dsp:txXfrm>
    </dsp:sp>
    <dsp:sp modelId="{FA1D4DD4-B962-4A59-9565-9CD691C35FB1}">
      <dsp:nvSpPr>
        <dsp:cNvPr id="0" name=""/>
        <dsp:cNvSpPr/>
      </dsp:nvSpPr>
      <dsp:spPr>
        <a:xfrm>
          <a:off x="0" y="2805878"/>
          <a:ext cx="7275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44E77-F21D-4D11-B5ED-8A87A735D5FC}">
      <dsp:nvSpPr>
        <dsp:cNvPr id="0" name=""/>
        <dsp:cNvSpPr/>
      </dsp:nvSpPr>
      <dsp:spPr>
        <a:xfrm>
          <a:off x="363772" y="2436878"/>
          <a:ext cx="509281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96" tIns="0" rIns="1924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Сопровождение договора – страховые случаи</a:t>
          </a:r>
        </a:p>
      </dsp:txBody>
      <dsp:txXfrm>
        <a:off x="399798" y="2472904"/>
        <a:ext cx="5020758" cy="665948"/>
      </dsp:txXfrm>
    </dsp:sp>
    <dsp:sp modelId="{FFEEA458-A5D2-4840-8170-626A112A8E7A}">
      <dsp:nvSpPr>
        <dsp:cNvPr id="0" name=""/>
        <dsp:cNvSpPr/>
      </dsp:nvSpPr>
      <dsp:spPr>
        <a:xfrm>
          <a:off x="0" y="3939878"/>
          <a:ext cx="72754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48419-F281-4DB0-837E-68F22A2B836E}">
      <dsp:nvSpPr>
        <dsp:cNvPr id="0" name=""/>
        <dsp:cNvSpPr/>
      </dsp:nvSpPr>
      <dsp:spPr>
        <a:xfrm>
          <a:off x="363772" y="3570878"/>
          <a:ext cx="509281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96" tIns="0" rIns="1924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Дополнительные услуги на рынке мед услуг и страхования</a:t>
          </a:r>
        </a:p>
      </dsp:txBody>
      <dsp:txXfrm>
        <a:off x="399798" y="3606904"/>
        <a:ext cx="502075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73A49-24C9-49BA-9AC3-8BA41BA15F7F}">
      <dsp:nvSpPr>
        <dsp:cNvPr id="0" name=""/>
        <dsp:cNvSpPr/>
      </dsp:nvSpPr>
      <dsp:spPr>
        <a:xfrm>
          <a:off x="0" y="38843"/>
          <a:ext cx="7659756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Информация от страхового брокера о самом себе</a:t>
          </a:r>
        </a:p>
      </dsp:txBody>
      <dsp:txXfrm>
        <a:off x="49004" y="87847"/>
        <a:ext cx="7561748" cy="905852"/>
      </dsp:txXfrm>
    </dsp:sp>
    <dsp:sp modelId="{BBCCAD74-E179-4772-A909-9D18C46B4513}">
      <dsp:nvSpPr>
        <dsp:cNvPr id="0" name=""/>
        <dsp:cNvSpPr/>
      </dsp:nvSpPr>
      <dsp:spPr>
        <a:xfrm>
          <a:off x="0" y="1042703"/>
          <a:ext cx="7659756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19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Клиенты, опыт работы, успехи, неудачи </a:t>
          </a:r>
        </a:p>
      </dsp:txBody>
      <dsp:txXfrm>
        <a:off x="0" y="1042703"/>
        <a:ext cx="7659756" cy="430560"/>
      </dsp:txXfrm>
    </dsp:sp>
    <dsp:sp modelId="{DC9C565F-4563-4E1F-8BAB-B0A691ABE099}">
      <dsp:nvSpPr>
        <dsp:cNvPr id="0" name=""/>
        <dsp:cNvSpPr/>
      </dsp:nvSpPr>
      <dsp:spPr>
        <a:xfrm>
          <a:off x="0" y="1473263"/>
          <a:ext cx="7659756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Аналитика</a:t>
          </a:r>
        </a:p>
      </dsp:txBody>
      <dsp:txXfrm>
        <a:off x="49004" y="1522267"/>
        <a:ext cx="7561748" cy="905852"/>
      </dsp:txXfrm>
    </dsp:sp>
    <dsp:sp modelId="{EBB2184E-01AC-487D-9ACA-AB59BE79FCD3}">
      <dsp:nvSpPr>
        <dsp:cNvPr id="0" name=""/>
        <dsp:cNvSpPr/>
      </dsp:nvSpPr>
      <dsp:spPr>
        <a:xfrm>
          <a:off x="0" y="2477124"/>
          <a:ext cx="7659756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19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Качество информации о страховом рынке</a:t>
          </a:r>
        </a:p>
      </dsp:txBody>
      <dsp:txXfrm>
        <a:off x="0" y="2477124"/>
        <a:ext cx="7659756" cy="430560"/>
      </dsp:txXfrm>
    </dsp:sp>
    <dsp:sp modelId="{8FC567CB-7A83-4558-A7BD-4A397C056CEB}">
      <dsp:nvSpPr>
        <dsp:cNvPr id="0" name=""/>
        <dsp:cNvSpPr/>
      </dsp:nvSpPr>
      <dsp:spPr>
        <a:xfrm>
          <a:off x="0" y="2907684"/>
          <a:ext cx="7659756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Информация о брокере на рынке услуг</a:t>
          </a:r>
        </a:p>
      </dsp:txBody>
      <dsp:txXfrm>
        <a:off x="49004" y="2956688"/>
        <a:ext cx="7561748" cy="905852"/>
      </dsp:txXfrm>
    </dsp:sp>
    <dsp:sp modelId="{A7F6847E-1D03-4AF8-83F1-C8E6AA2DCEA8}">
      <dsp:nvSpPr>
        <dsp:cNvPr id="0" name=""/>
        <dsp:cNvSpPr/>
      </dsp:nvSpPr>
      <dsp:spPr>
        <a:xfrm>
          <a:off x="0" y="3911544"/>
          <a:ext cx="7659756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19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/>
            <a:t>Реальный опыт сотрудничества, «ушедшие» компании</a:t>
          </a:r>
          <a:endParaRPr lang="ru-RU" sz="2000" kern="1200" dirty="0"/>
        </a:p>
      </dsp:txBody>
      <dsp:txXfrm>
        <a:off x="0" y="3911544"/>
        <a:ext cx="7659756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05D51BA-B970-47CF-B655-DB6A30E9E8C7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  <a:cs typeface="+mn-cs"/>
              </a:defRPr>
            </a:lvl1pPr>
          </a:lstStyle>
          <a:p>
            <a:pPr>
              <a:defRPr/>
            </a:pPr>
            <a:fld id="{7DBDC380-D3F9-433E-924D-2D17205BF2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71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E05E38D-3C44-4330-B324-FE08F317C998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  <a:cs typeface="+mn-cs"/>
              </a:defRPr>
            </a:lvl1pPr>
          </a:lstStyle>
          <a:p>
            <a:pPr>
              <a:defRPr/>
            </a:pPr>
            <a:fld id="{C5C6BF0F-74E5-4307-A1AA-4C86E5460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4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IDS_prezent-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4508500"/>
            <a:ext cx="6837363" cy="928688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38238" y="5453063"/>
            <a:ext cx="6837362" cy="644525"/>
          </a:xfrm>
        </p:spPr>
        <p:txBody>
          <a:bodyPr/>
          <a:lstStyle>
            <a:lvl1pPr marL="0" indent="0" algn="ctr">
              <a:buFont typeface="Arial" charset="0"/>
              <a:buNone/>
              <a:defRPr sz="1600"/>
            </a:lvl1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41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3pPr>
              <a:defRPr sz="1600"/>
            </a:lvl3pPr>
            <a:lvl4pPr>
              <a:defRPr sz="1400"/>
            </a:lvl4pPr>
            <a:lvl5pPr>
              <a:defRPr sz="1000">
                <a:solidFill>
                  <a:srgbClr val="0070C0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ADED9-73CA-4DAF-913E-80357A0E41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7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ADED9-73CA-4DAF-913E-80357A0E41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2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ADED9-73CA-4DAF-913E-80357A0E41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17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5" descr="IDS_prezent-page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641475" y="369888"/>
            <a:ext cx="69643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</a:t>
            </a:r>
            <a:r>
              <a:rPr lang="ru-RU"/>
              <a:t>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749300" y="1606550"/>
            <a:ext cx="78549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Зразок текста</a:t>
            </a:r>
          </a:p>
          <a:p>
            <a:pPr lvl="1"/>
            <a:r>
              <a:rPr lang="ru-RU"/>
              <a:t>Другий рівень</a:t>
            </a:r>
          </a:p>
          <a:p>
            <a:pPr lvl="2"/>
            <a:r>
              <a:rPr lang="ru-RU"/>
              <a:t>Третій рівень</a:t>
            </a:r>
          </a:p>
          <a:p>
            <a:pPr lvl="3"/>
            <a:r>
              <a:rPr lang="ru-RU"/>
              <a:t>Четвертий рівень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8389938" y="6126163"/>
            <a:ext cx="4333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fld id="{C9181B2B-6335-4E90-AC62-BDCC7A393447}" type="slidenum">
              <a:rPr lang="ru-RU" sz="1600" b="1">
                <a:solidFill>
                  <a:schemeClr val="bg1"/>
                </a:solidFill>
                <a:ea typeface="ＭＳ Ｐゴシック"/>
              </a:rPr>
              <a:pPr marL="342900" indent="-342900" algn="ctr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16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8389937" y="6108701"/>
            <a:ext cx="420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  <a:p>
            <a:fld id="{F52ADED9-73CA-4DAF-913E-80357A0E41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0C0"/>
          </a:solidFill>
          <a:latin typeface="Arial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618424" y="4494024"/>
            <a:ext cx="7772400" cy="914400"/>
          </a:xfrm>
        </p:spPr>
        <p:txBody>
          <a:bodyPr/>
          <a:lstStyle/>
          <a:p>
            <a:pPr algn="ctr"/>
            <a:r>
              <a:rPr lang="ru-RU" sz="2800" b="1" dirty="0"/>
              <a:t>Работа с брокером и без</a:t>
            </a:r>
            <a:br>
              <a:rPr lang="ru-RU" sz="2800" b="1" dirty="0"/>
            </a:br>
            <a:br>
              <a:rPr lang="ru-RU" sz="2400" dirty="0"/>
            </a:br>
            <a:r>
              <a:rPr lang="en-US" sz="2400" dirty="0"/>
              <a:t>"8th Health Insurance Forum. Flash Forward"</a:t>
            </a:r>
            <a:endParaRPr lang="ru-RU" sz="2400" dirty="0"/>
          </a:p>
        </p:txBody>
      </p:sp>
      <p:sp>
        <p:nvSpPr>
          <p:cNvPr id="6147" name="Подзаголовок 8"/>
          <p:cNvSpPr>
            <a:spLocks noGrp="1"/>
          </p:cNvSpPr>
          <p:nvPr>
            <p:ph type="subTitle" idx="4294967295"/>
          </p:nvPr>
        </p:nvSpPr>
        <p:spPr>
          <a:xfrm>
            <a:off x="1386115" y="5694590"/>
            <a:ext cx="6400800" cy="66675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sz="1600" dirty="0"/>
              <a:t>2016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title"/>
          </p:nvPr>
        </p:nvSpPr>
        <p:spPr>
          <a:xfrm>
            <a:off x="1929468" y="324000"/>
            <a:ext cx="6043840" cy="892404"/>
          </a:xfrm>
        </p:spPr>
        <p:txBody>
          <a:bodyPr/>
          <a:lstStyle/>
          <a:p>
            <a:pPr eaLnBrk="1" hangingPunct="1"/>
            <a:r>
              <a:rPr lang="ru-RU" sz="2800" b="1" dirty="0"/>
              <a:t>Работа с брокером и без</a:t>
            </a:r>
            <a:br>
              <a:rPr lang="ru-RU" sz="2800" b="1" dirty="0"/>
            </a:br>
            <a:r>
              <a:rPr lang="ru-RU" sz="2000" dirty="0"/>
              <a:t>Цели</a:t>
            </a:r>
            <a:endParaRPr lang="ru-RU" sz="2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43092377"/>
              </p:ext>
            </p:extLst>
          </p:nvPr>
        </p:nvGraphicFramePr>
        <p:xfrm>
          <a:off x="-827569" y="862967"/>
          <a:ext cx="10607673" cy="608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43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title"/>
          </p:nvPr>
        </p:nvSpPr>
        <p:spPr>
          <a:xfrm>
            <a:off x="1929468" y="324000"/>
            <a:ext cx="6043840" cy="892404"/>
          </a:xfrm>
        </p:spPr>
        <p:txBody>
          <a:bodyPr/>
          <a:lstStyle/>
          <a:p>
            <a:pPr eaLnBrk="1" hangingPunct="1"/>
            <a:r>
              <a:rPr lang="ru-RU" sz="2800" b="1" dirty="0"/>
              <a:t>Работа с брокером и без</a:t>
            </a:r>
            <a:br>
              <a:rPr lang="ru-RU" sz="2800" b="1" dirty="0"/>
            </a:br>
            <a:r>
              <a:rPr lang="ru-RU" sz="2000" dirty="0"/>
              <a:t>Преимущества работы с брокером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76675416"/>
              </p:ext>
            </p:extLst>
          </p:nvPr>
        </p:nvGraphicFramePr>
        <p:xfrm>
          <a:off x="697865" y="1216404"/>
          <a:ext cx="7275443" cy="473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07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title"/>
          </p:nvPr>
        </p:nvSpPr>
        <p:spPr>
          <a:xfrm>
            <a:off x="1929468" y="324000"/>
            <a:ext cx="6043840" cy="892404"/>
          </a:xfrm>
        </p:spPr>
        <p:txBody>
          <a:bodyPr/>
          <a:lstStyle/>
          <a:p>
            <a:pPr eaLnBrk="1" hangingPunct="1"/>
            <a:r>
              <a:rPr lang="ru-RU" sz="2800" b="1" dirty="0"/>
              <a:t>Работа с брокером и без</a:t>
            </a:r>
            <a:br>
              <a:rPr lang="ru-RU" sz="2800" b="1" dirty="0"/>
            </a:br>
            <a:r>
              <a:rPr lang="ru-RU" sz="2000" dirty="0"/>
              <a:t>Выбор страхового брокера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64758478"/>
              </p:ext>
            </p:extLst>
          </p:nvPr>
        </p:nvGraphicFramePr>
        <p:xfrm>
          <a:off x="1007166" y="1450009"/>
          <a:ext cx="7659756" cy="4380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650535"/>
      </p:ext>
    </p:extLst>
  </p:cSld>
  <p:clrMapOvr>
    <a:masterClrMapping/>
  </p:clrMapOvr>
</p:sld>
</file>

<file path=ppt/theme/theme1.xml><?xml version="1.0" encoding="utf-8"?>
<a:theme xmlns:a="http://schemas.openxmlformats.org/drawingml/2006/main" name="!!present-IDS">
  <a:themeElements>
    <a:clrScheme name="1_IDS-present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IDS-presen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•"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70C0"/>
            </a:solidFill>
            <a:effectLst/>
            <a:latin typeface="Arial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•"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70C0"/>
            </a:solidFill>
            <a:effectLst/>
            <a:latin typeface="Arial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1_IDS-present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4998</TotalTime>
  <Words>117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!!present-IDS</vt:lpstr>
      <vt:lpstr>Работа с брокером и без  "8th Health Insurance Forum. Flash Forward"</vt:lpstr>
      <vt:lpstr>Работа с брокером и без Цели</vt:lpstr>
      <vt:lpstr>Работа с брокером и без Преимущества работы с брокером</vt:lpstr>
      <vt:lpstr>Работа с брокером и без Выбор страхового брокера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Реальный заголовок презентации</dc:title>
  <dc:creator>Admin</dc:creator>
  <cp:lastModifiedBy>Alexey Ovcharenko</cp:lastModifiedBy>
  <cp:revision>238</cp:revision>
  <dcterms:created xsi:type="dcterms:W3CDTF">2009-08-04T15:10:32Z</dcterms:created>
  <dcterms:modified xsi:type="dcterms:W3CDTF">2016-11-10T09:16:37Z</dcterms:modified>
</cp:coreProperties>
</file>